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  <p:sldId id="287" r:id="rId33"/>
    <p:sldId id="288" r:id="rId34"/>
    <p:sldId id="290" r:id="rId35"/>
    <p:sldId id="291" r:id="rId36"/>
    <p:sldId id="289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FCF091-7DA6-4CD7-89D1-7D57F7722C41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4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7-Stufe 2 </a:t>
            </a:r>
            <a:r>
              <a:rPr lang="en-US" sz="4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</a:t>
            </a:r>
            <a:endParaRPr lang="en-US" sz="4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to English R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22723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98073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einmal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9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</a:t>
            </a:r>
            <a:endParaRPr lang="en-US" sz="239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252728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zweimal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</a:t>
            </a:r>
            <a:endParaRPr lang="en-US" sz="16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dreimal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times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der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Woche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week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Monat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00150"/>
            <a:ext cx="89154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63770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month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jeden</a:t>
            </a: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Tag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önnen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can, to be able to</a:t>
            </a:r>
            <a:endParaRPr lang="en-US" sz="80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252728"/>
          </a:xfrm>
        </p:spPr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ür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dich 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tun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?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343400"/>
            <a:ext cx="8229600" cy="1252728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I do for you?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962400"/>
            <a:ext cx="8229600" cy="125272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etwas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ür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dich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tun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?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48296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0"/>
            <a:ext cx="8229600" cy="1252728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do something for you?</a:t>
            </a:r>
            <a:endParaRPr lang="en-US" sz="72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oft?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86482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. . .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Gut! Mach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ür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ür</a:t>
            </a: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wen?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960445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whom?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often?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52697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euch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</a:t>
            </a:r>
            <a:r>
              <a:rPr lang="en-US" sz="11500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</a:t>
            </a:r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ungef</a:t>
            </a:r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ähr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about, approximately</a:t>
            </a:r>
            <a:endParaRPr lang="en-US" sz="6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1524000"/>
          </a:xfrm>
        </p:spPr>
        <p:txBody>
          <a:bodyPr>
            <a:noAutofit/>
          </a:bodyPr>
          <a:lstStyle/>
          <a:p>
            <a:r>
              <a:rPr lang="en-US" sz="19900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Fertig</a:t>
            </a:r>
            <a:r>
              <a:rPr lang="en-US" sz="199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199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6505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</a:t>
            </a:r>
            <a:endParaRPr lang="en-US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35972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endParaRPr lang="en-US" sz="16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96172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manchmal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31903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319994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immer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21550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115</Words>
  <Application>Microsoft Office PowerPoint</Application>
  <PresentationFormat>On-screen Show (4:3)</PresentationFormat>
  <Paragraphs>46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Waveform</vt:lpstr>
      <vt:lpstr>Kapitel 7-Stufe 2 Wortschatz</vt:lpstr>
      <vt:lpstr>PowerPoint Presentation</vt:lpstr>
      <vt:lpstr>Wie oft?</vt:lpstr>
      <vt:lpstr>How often?</vt:lpstr>
      <vt:lpstr>nie</vt:lpstr>
      <vt:lpstr>never</vt:lpstr>
      <vt:lpstr>manchmal</vt:lpstr>
      <vt:lpstr>sometimes</vt:lpstr>
      <vt:lpstr>immer</vt:lpstr>
      <vt:lpstr>always</vt:lpstr>
      <vt:lpstr>einmal</vt:lpstr>
      <vt:lpstr>once</vt:lpstr>
      <vt:lpstr>zweimal</vt:lpstr>
      <vt:lpstr>twice</vt:lpstr>
      <vt:lpstr>dreimal</vt:lpstr>
      <vt:lpstr>three times</vt:lpstr>
      <vt:lpstr>in der Woche</vt:lpstr>
      <vt:lpstr>a week</vt:lpstr>
      <vt:lpstr>im Monat</vt:lpstr>
      <vt:lpstr>a month</vt:lpstr>
      <vt:lpstr>jeden Tag</vt:lpstr>
      <vt:lpstr>every day</vt:lpstr>
      <vt:lpstr>können</vt:lpstr>
      <vt:lpstr>can, to be able to</vt:lpstr>
      <vt:lpstr>Was kann ich für dich tun?</vt:lpstr>
      <vt:lpstr>What can I do for you?</vt:lpstr>
      <vt:lpstr>Kann ich etwas für dich tun?</vt:lpstr>
      <vt:lpstr>Can I do something for you?</vt:lpstr>
      <vt:lpstr>Du kannst . . . </vt:lpstr>
      <vt:lpstr>You can . . .</vt:lpstr>
      <vt:lpstr>Gut! Mach ich!</vt:lpstr>
      <vt:lpstr>für</vt:lpstr>
      <vt:lpstr>for</vt:lpstr>
      <vt:lpstr>Für wen?</vt:lpstr>
      <vt:lpstr>For whom?</vt:lpstr>
      <vt:lpstr>mich</vt:lpstr>
      <vt:lpstr>me</vt:lpstr>
      <vt:lpstr>dich</vt:lpstr>
      <vt:lpstr>you</vt:lpstr>
      <vt:lpstr>uns</vt:lpstr>
      <vt:lpstr>us</vt:lpstr>
      <vt:lpstr>euch</vt:lpstr>
      <vt:lpstr>you (pl)</vt:lpstr>
      <vt:lpstr>ungefähr</vt:lpstr>
      <vt:lpstr>about, approximately</vt:lpstr>
      <vt:lpstr>Fertig!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7-Stufe 2 Wortschatz</dc:title>
  <dc:creator>Brigitta Post</dc:creator>
  <cp:lastModifiedBy>Brigitta Post</cp:lastModifiedBy>
  <cp:revision>5</cp:revision>
  <dcterms:created xsi:type="dcterms:W3CDTF">2019-03-14T19:54:46Z</dcterms:created>
  <dcterms:modified xsi:type="dcterms:W3CDTF">2019-03-16T19:39:15Z</dcterms:modified>
</cp:coreProperties>
</file>